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9" r:id="rId22"/>
    <p:sldId id="278" r:id="rId23"/>
    <p:sldId id="280" r:id="rId24"/>
    <p:sldId id="275" r:id="rId25"/>
    <p:sldId id="276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102144-497C-484E-AF1E-ED57D9113509}" v="149" dt="2019-09-25T20:30:20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 Hwang" userId="474e63ad-0921-4cd9-9d03-72b3f2bef22e" providerId="ADAL" clId="{22102144-497C-484E-AF1E-ED57D9113509}"/>
    <pc:docChg chg="undo custSel addSld delSld modSld">
      <pc:chgData name="Yun Hwang" userId="474e63ad-0921-4cd9-9d03-72b3f2bef22e" providerId="ADAL" clId="{22102144-497C-484E-AF1E-ED57D9113509}" dt="2019-09-25T20:39:46.788" v="594" actId="14100"/>
      <pc:docMkLst>
        <pc:docMk/>
      </pc:docMkLst>
      <pc:sldChg chg="modSp">
        <pc:chgData name="Yun Hwang" userId="474e63ad-0921-4cd9-9d03-72b3f2bef22e" providerId="ADAL" clId="{22102144-497C-484E-AF1E-ED57D9113509}" dt="2019-09-25T19:26:57.933" v="289" actId="6549"/>
        <pc:sldMkLst>
          <pc:docMk/>
          <pc:sldMk cId="0" sldId="257"/>
        </pc:sldMkLst>
        <pc:spChg chg="mod">
          <ac:chgData name="Yun Hwang" userId="474e63ad-0921-4cd9-9d03-72b3f2bef22e" providerId="ADAL" clId="{22102144-497C-484E-AF1E-ED57D9113509}" dt="2019-09-25T19:26:57.933" v="289" actId="6549"/>
          <ac:spMkLst>
            <pc:docMk/>
            <pc:sldMk cId="0" sldId="257"/>
            <ac:spMk id="61" creationId="{00000000-0000-0000-0000-000000000000}"/>
          </ac:spMkLst>
        </pc:spChg>
      </pc:sldChg>
      <pc:sldChg chg="delSp modSp">
        <pc:chgData name="Yun Hwang" userId="474e63ad-0921-4cd9-9d03-72b3f2bef22e" providerId="ADAL" clId="{22102144-497C-484E-AF1E-ED57D9113509}" dt="2019-09-25T19:28:24.349" v="311" actId="1076"/>
        <pc:sldMkLst>
          <pc:docMk/>
          <pc:sldMk cId="0" sldId="259"/>
        </pc:sldMkLst>
        <pc:spChg chg="mod">
          <ac:chgData name="Yun Hwang" userId="474e63ad-0921-4cd9-9d03-72b3f2bef22e" providerId="ADAL" clId="{22102144-497C-484E-AF1E-ED57D9113509}" dt="2019-09-25T19:28:19.993" v="310" actId="1076"/>
          <ac:spMkLst>
            <pc:docMk/>
            <pc:sldMk cId="0" sldId="259"/>
            <ac:spMk id="72" creationId="{00000000-0000-0000-0000-000000000000}"/>
          </ac:spMkLst>
        </pc:spChg>
        <pc:spChg chg="mod">
          <ac:chgData name="Yun Hwang" userId="474e63ad-0921-4cd9-9d03-72b3f2bef22e" providerId="ADAL" clId="{22102144-497C-484E-AF1E-ED57D9113509}" dt="2019-09-25T19:28:24.349" v="311" actId="1076"/>
          <ac:spMkLst>
            <pc:docMk/>
            <pc:sldMk cId="0" sldId="259"/>
            <ac:spMk id="73" creationId="{00000000-0000-0000-0000-000000000000}"/>
          </ac:spMkLst>
        </pc:spChg>
        <pc:picChg chg="del">
          <ac:chgData name="Yun Hwang" userId="474e63ad-0921-4cd9-9d03-72b3f2bef22e" providerId="ADAL" clId="{22102144-497C-484E-AF1E-ED57D9113509}" dt="2019-09-25T19:27:26.964" v="295" actId="478"/>
          <ac:picMkLst>
            <pc:docMk/>
            <pc:sldMk cId="0" sldId="259"/>
            <ac:picMk id="74" creationId="{00000000-0000-0000-0000-000000000000}"/>
          </ac:picMkLst>
        </pc:picChg>
        <pc:picChg chg="del">
          <ac:chgData name="Yun Hwang" userId="474e63ad-0921-4cd9-9d03-72b3f2bef22e" providerId="ADAL" clId="{22102144-497C-484E-AF1E-ED57D9113509}" dt="2019-09-25T19:27:25.599" v="294" actId="478"/>
          <ac:picMkLst>
            <pc:docMk/>
            <pc:sldMk cId="0" sldId="259"/>
            <ac:picMk id="75" creationId="{00000000-0000-0000-0000-000000000000}"/>
          </ac:picMkLst>
        </pc:picChg>
        <pc:picChg chg="del">
          <ac:chgData name="Yun Hwang" userId="474e63ad-0921-4cd9-9d03-72b3f2bef22e" providerId="ADAL" clId="{22102144-497C-484E-AF1E-ED57D9113509}" dt="2019-09-25T19:27:24.291" v="293" actId="478"/>
          <ac:picMkLst>
            <pc:docMk/>
            <pc:sldMk cId="0" sldId="259"/>
            <ac:picMk id="76" creationId="{00000000-0000-0000-0000-000000000000}"/>
          </ac:picMkLst>
        </pc:picChg>
        <pc:picChg chg="del mod">
          <ac:chgData name="Yun Hwang" userId="474e63ad-0921-4cd9-9d03-72b3f2bef22e" providerId="ADAL" clId="{22102144-497C-484E-AF1E-ED57D9113509}" dt="2019-09-25T19:27:22.874" v="292" actId="478"/>
          <ac:picMkLst>
            <pc:docMk/>
            <pc:sldMk cId="0" sldId="259"/>
            <ac:picMk id="77" creationId="{00000000-0000-0000-0000-000000000000}"/>
          </ac:picMkLst>
        </pc:picChg>
      </pc:sldChg>
      <pc:sldChg chg="modSp">
        <pc:chgData name="Yun Hwang" userId="474e63ad-0921-4cd9-9d03-72b3f2bef22e" providerId="ADAL" clId="{22102144-497C-484E-AF1E-ED57D9113509}" dt="2019-09-25T19:29:55.724" v="336" actId="20577"/>
        <pc:sldMkLst>
          <pc:docMk/>
          <pc:sldMk cId="0" sldId="266"/>
        </pc:sldMkLst>
        <pc:spChg chg="mod">
          <ac:chgData name="Yun Hwang" userId="474e63ad-0921-4cd9-9d03-72b3f2bef22e" providerId="ADAL" clId="{22102144-497C-484E-AF1E-ED57D9113509}" dt="2019-09-25T19:29:55.724" v="336" actId="20577"/>
          <ac:spMkLst>
            <pc:docMk/>
            <pc:sldMk cId="0" sldId="266"/>
            <ac:spMk id="147" creationId="{00000000-0000-0000-0000-000000000000}"/>
          </ac:spMkLst>
        </pc:spChg>
      </pc:sldChg>
      <pc:sldChg chg="modSp">
        <pc:chgData name="Yun Hwang" userId="474e63ad-0921-4cd9-9d03-72b3f2bef22e" providerId="ADAL" clId="{22102144-497C-484E-AF1E-ED57D9113509}" dt="2019-09-25T20:39:46.788" v="594" actId="14100"/>
        <pc:sldMkLst>
          <pc:docMk/>
          <pc:sldMk cId="0" sldId="268"/>
        </pc:sldMkLst>
        <pc:spChg chg="mod">
          <ac:chgData name="Yun Hwang" userId="474e63ad-0921-4cd9-9d03-72b3f2bef22e" providerId="ADAL" clId="{22102144-497C-484E-AF1E-ED57D9113509}" dt="2019-09-25T20:39:46.788" v="594" actId="14100"/>
          <ac:spMkLst>
            <pc:docMk/>
            <pc:sldMk cId="0" sldId="268"/>
            <ac:spMk id="166" creationId="{00000000-0000-0000-0000-000000000000}"/>
          </ac:spMkLst>
        </pc:spChg>
      </pc:sldChg>
      <pc:sldChg chg="modSp">
        <pc:chgData name="Yun Hwang" userId="474e63ad-0921-4cd9-9d03-72b3f2bef22e" providerId="ADAL" clId="{22102144-497C-484E-AF1E-ED57D9113509}" dt="2019-09-25T19:25:17.973" v="278" actId="20577"/>
        <pc:sldMkLst>
          <pc:docMk/>
          <pc:sldMk cId="0" sldId="271"/>
        </pc:sldMkLst>
        <pc:spChg chg="mod">
          <ac:chgData name="Yun Hwang" userId="474e63ad-0921-4cd9-9d03-72b3f2bef22e" providerId="ADAL" clId="{22102144-497C-484E-AF1E-ED57D9113509}" dt="2019-09-25T19:25:17.973" v="278" actId="20577"/>
          <ac:spMkLst>
            <pc:docMk/>
            <pc:sldMk cId="0" sldId="271"/>
            <ac:spMk id="186" creationId="{00000000-0000-0000-0000-000000000000}"/>
          </ac:spMkLst>
        </pc:spChg>
      </pc:sldChg>
      <pc:sldChg chg="addSp modSp">
        <pc:chgData name="Yun Hwang" userId="474e63ad-0921-4cd9-9d03-72b3f2bef22e" providerId="ADAL" clId="{22102144-497C-484E-AF1E-ED57D9113509}" dt="2019-09-25T19:25:22.516" v="279" actId="20577"/>
        <pc:sldMkLst>
          <pc:docMk/>
          <pc:sldMk cId="0" sldId="272"/>
        </pc:sldMkLst>
        <pc:spChg chg="add mod">
          <ac:chgData name="Yun Hwang" userId="474e63ad-0921-4cd9-9d03-72b3f2bef22e" providerId="ADAL" clId="{22102144-497C-484E-AF1E-ED57D9113509}" dt="2019-09-25T19:18:10.184" v="178" actId="20577"/>
          <ac:spMkLst>
            <pc:docMk/>
            <pc:sldMk cId="0" sldId="272"/>
            <ac:spMk id="6" creationId="{50E4AD05-1D98-4438-ACFD-559B73B09DA0}"/>
          </ac:spMkLst>
        </pc:spChg>
        <pc:spChg chg="add mod">
          <ac:chgData name="Yun Hwang" userId="474e63ad-0921-4cd9-9d03-72b3f2bef22e" providerId="ADAL" clId="{22102144-497C-484E-AF1E-ED57D9113509}" dt="2019-09-25T19:17:47.124" v="120" actId="1076"/>
          <ac:spMkLst>
            <pc:docMk/>
            <pc:sldMk cId="0" sldId="272"/>
            <ac:spMk id="8" creationId="{3D5420AC-2769-4FFC-AAE1-E6713E003598}"/>
          </ac:spMkLst>
        </pc:spChg>
        <pc:spChg chg="add mod">
          <ac:chgData name="Yun Hwang" userId="474e63ad-0921-4cd9-9d03-72b3f2bef22e" providerId="ADAL" clId="{22102144-497C-484E-AF1E-ED57D9113509}" dt="2019-09-25T19:18:04.932" v="168" actId="20577"/>
          <ac:spMkLst>
            <pc:docMk/>
            <pc:sldMk cId="0" sldId="272"/>
            <ac:spMk id="9" creationId="{55D5DEF5-AD17-4457-A45E-D4738F37106F}"/>
          </ac:spMkLst>
        </pc:spChg>
        <pc:spChg chg="add mod">
          <ac:chgData name="Yun Hwang" userId="474e63ad-0921-4cd9-9d03-72b3f2bef22e" providerId="ADAL" clId="{22102144-497C-484E-AF1E-ED57D9113509}" dt="2019-09-25T19:18:40.131" v="206" actId="1076"/>
          <ac:spMkLst>
            <pc:docMk/>
            <pc:sldMk cId="0" sldId="272"/>
            <ac:spMk id="10" creationId="{01408CBC-72E0-4C90-B3AD-A21AA06EBD0C}"/>
          </ac:spMkLst>
        </pc:spChg>
        <pc:spChg chg="mod">
          <ac:chgData name="Yun Hwang" userId="474e63ad-0921-4cd9-9d03-72b3f2bef22e" providerId="ADAL" clId="{22102144-497C-484E-AF1E-ED57D9113509}" dt="2019-09-25T19:25:22.516" v="279" actId="20577"/>
          <ac:spMkLst>
            <pc:docMk/>
            <pc:sldMk cId="0" sldId="272"/>
            <ac:spMk id="191" creationId="{00000000-0000-0000-0000-000000000000}"/>
          </ac:spMkLst>
        </pc:spChg>
        <pc:picChg chg="add mod">
          <ac:chgData name="Yun Hwang" userId="474e63ad-0921-4cd9-9d03-72b3f2bef22e" providerId="ADAL" clId="{22102144-497C-484E-AF1E-ED57D9113509}" dt="2019-09-25T19:17:31.924" v="117" actId="1076"/>
          <ac:picMkLst>
            <pc:docMk/>
            <pc:sldMk cId="0" sldId="272"/>
            <ac:picMk id="2" creationId="{562CCCCE-3700-4CA9-BC6B-F534424D329F}"/>
          </ac:picMkLst>
        </pc:picChg>
        <pc:picChg chg="add mod">
          <ac:chgData name="Yun Hwang" userId="474e63ad-0921-4cd9-9d03-72b3f2bef22e" providerId="ADAL" clId="{22102144-497C-484E-AF1E-ED57D9113509}" dt="2019-09-25T19:17:35.276" v="118" actId="1076"/>
          <ac:picMkLst>
            <pc:docMk/>
            <pc:sldMk cId="0" sldId="272"/>
            <ac:picMk id="3" creationId="{00BB2139-6614-4F00-8DB1-0C2F490B1FCD}"/>
          </ac:picMkLst>
        </pc:picChg>
        <pc:picChg chg="add mod">
          <ac:chgData name="Yun Hwang" userId="474e63ad-0921-4cd9-9d03-72b3f2bef22e" providerId="ADAL" clId="{22102144-497C-484E-AF1E-ED57D9113509}" dt="2019-09-25T19:17:48.612" v="121" actId="1076"/>
          <ac:picMkLst>
            <pc:docMk/>
            <pc:sldMk cId="0" sldId="272"/>
            <ac:picMk id="4" creationId="{26479260-9D70-476E-99E2-EF922191B686}"/>
          </ac:picMkLst>
        </pc:picChg>
        <pc:picChg chg="add mod">
          <ac:chgData name="Yun Hwang" userId="474e63ad-0921-4cd9-9d03-72b3f2bef22e" providerId="ADAL" clId="{22102144-497C-484E-AF1E-ED57D9113509}" dt="2019-09-25T19:18:21.427" v="181" actId="14100"/>
          <ac:picMkLst>
            <pc:docMk/>
            <pc:sldMk cId="0" sldId="272"/>
            <ac:picMk id="5" creationId="{850ECFE0-1A01-4AFC-8898-49D2917D1A5F}"/>
          </ac:picMkLst>
        </pc:picChg>
      </pc:sldChg>
      <pc:sldChg chg="addSp modSp">
        <pc:chgData name="Yun Hwang" userId="474e63ad-0921-4cd9-9d03-72b3f2bef22e" providerId="ADAL" clId="{22102144-497C-484E-AF1E-ED57D9113509}" dt="2019-09-25T19:32:27.200" v="338" actId="1076"/>
        <pc:sldMkLst>
          <pc:docMk/>
          <pc:sldMk cId="0" sldId="274"/>
        </pc:sldMkLst>
        <pc:spChg chg="add mod">
          <ac:chgData name="Yun Hwang" userId="474e63ad-0921-4cd9-9d03-72b3f2bef22e" providerId="ADAL" clId="{22102144-497C-484E-AF1E-ED57D9113509}" dt="2019-09-25T19:32:27.200" v="338" actId="1076"/>
          <ac:spMkLst>
            <pc:docMk/>
            <pc:sldMk cId="0" sldId="274"/>
            <ac:spMk id="5" creationId="{277C0193-5198-465F-857B-4B60E3155A00}"/>
          </ac:spMkLst>
        </pc:spChg>
        <pc:spChg chg="add mod">
          <ac:chgData name="Yun Hwang" userId="474e63ad-0921-4cd9-9d03-72b3f2bef22e" providerId="ADAL" clId="{22102144-497C-484E-AF1E-ED57D9113509}" dt="2019-09-25T19:32:27.200" v="338" actId="1076"/>
          <ac:spMkLst>
            <pc:docMk/>
            <pc:sldMk cId="0" sldId="274"/>
            <ac:spMk id="6" creationId="{E9CA2602-381B-4FF4-980E-00396EF1ADCD}"/>
          </ac:spMkLst>
        </pc:spChg>
        <pc:spChg chg="mod">
          <ac:chgData name="Yun Hwang" userId="474e63ad-0921-4cd9-9d03-72b3f2bef22e" providerId="ADAL" clId="{22102144-497C-484E-AF1E-ED57D9113509}" dt="2019-09-25T19:19:17.011" v="207" actId="1076"/>
          <ac:spMkLst>
            <pc:docMk/>
            <pc:sldMk cId="0" sldId="274"/>
            <ac:spMk id="201" creationId="{00000000-0000-0000-0000-000000000000}"/>
          </ac:spMkLst>
        </pc:spChg>
        <pc:picChg chg="mod">
          <ac:chgData name="Yun Hwang" userId="474e63ad-0921-4cd9-9d03-72b3f2bef22e" providerId="ADAL" clId="{22102144-497C-484E-AF1E-ED57D9113509}" dt="2019-09-25T19:32:27.200" v="338" actId="1076"/>
          <ac:picMkLst>
            <pc:docMk/>
            <pc:sldMk cId="0" sldId="274"/>
            <ac:picMk id="202" creationId="{00000000-0000-0000-0000-000000000000}"/>
          </ac:picMkLst>
        </pc:picChg>
        <pc:picChg chg="mod">
          <ac:chgData name="Yun Hwang" userId="474e63ad-0921-4cd9-9d03-72b3f2bef22e" providerId="ADAL" clId="{22102144-497C-484E-AF1E-ED57D9113509}" dt="2019-09-25T19:32:27.200" v="338" actId="1076"/>
          <ac:picMkLst>
            <pc:docMk/>
            <pc:sldMk cId="0" sldId="274"/>
            <ac:picMk id="203" creationId="{00000000-0000-0000-0000-000000000000}"/>
          </ac:picMkLst>
        </pc:picChg>
      </pc:sldChg>
      <pc:sldChg chg="modSp">
        <pc:chgData name="Yun Hwang" userId="474e63ad-0921-4cd9-9d03-72b3f2bef22e" providerId="ADAL" clId="{22102144-497C-484E-AF1E-ED57D9113509}" dt="2019-09-25T19:50:57.159" v="520" actId="20577"/>
        <pc:sldMkLst>
          <pc:docMk/>
          <pc:sldMk cId="0" sldId="275"/>
        </pc:sldMkLst>
        <pc:spChg chg="mod">
          <ac:chgData name="Yun Hwang" userId="474e63ad-0921-4cd9-9d03-72b3f2bef22e" providerId="ADAL" clId="{22102144-497C-484E-AF1E-ED57D9113509}" dt="2019-09-25T19:50:57.159" v="520" actId="20577"/>
          <ac:spMkLst>
            <pc:docMk/>
            <pc:sldMk cId="0" sldId="275"/>
            <ac:spMk id="209" creationId="{00000000-0000-0000-0000-000000000000}"/>
          </ac:spMkLst>
        </pc:spChg>
        <pc:spChg chg="mod">
          <ac:chgData name="Yun Hwang" userId="474e63ad-0921-4cd9-9d03-72b3f2bef22e" providerId="ADAL" clId="{22102144-497C-484E-AF1E-ED57D9113509}" dt="2019-09-25T19:25:35.749" v="281" actId="20577"/>
          <ac:spMkLst>
            <pc:docMk/>
            <pc:sldMk cId="0" sldId="275"/>
            <ac:spMk id="212" creationId="{00000000-0000-0000-0000-000000000000}"/>
          </ac:spMkLst>
        </pc:spChg>
      </pc:sldChg>
      <pc:sldChg chg="addSp delSp modSp add">
        <pc:chgData name="Yun Hwang" userId="474e63ad-0921-4cd9-9d03-72b3f2bef22e" providerId="ADAL" clId="{22102144-497C-484E-AF1E-ED57D9113509}" dt="2019-09-25T19:48:14.491" v="516" actId="5793"/>
        <pc:sldMkLst>
          <pc:docMk/>
          <pc:sldMk cId="3122615826" sldId="277"/>
        </pc:sldMkLst>
        <pc:spChg chg="add mod">
          <ac:chgData name="Yun Hwang" userId="474e63ad-0921-4cd9-9d03-72b3f2bef22e" providerId="ADAL" clId="{22102144-497C-484E-AF1E-ED57D9113509}" dt="2019-09-25T19:48:14.491" v="516" actId="5793"/>
          <ac:spMkLst>
            <pc:docMk/>
            <pc:sldMk cId="3122615826" sldId="277"/>
            <ac:spMk id="3" creationId="{184A22B7-6FFF-43D0-8DED-6D2739EBB6AE}"/>
          </ac:spMkLst>
        </pc:spChg>
        <pc:spChg chg="del">
          <ac:chgData name="Yun Hwang" userId="474e63ad-0921-4cd9-9d03-72b3f2bef22e" providerId="ADAL" clId="{22102144-497C-484E-AF1E-ED57D9113509}" dt="2019-09-25T19:32:47.127" v="345" actId="478"/>
          <ac:spMkLst>
            <pc:docMk/>
            <pc:sldMk cId="3122615826" sldId="277"/>
            <ac:spMk id="5" creationId="{277C0193-5198-465F-857B-4B60E3155A00}"/>
          </ac:spMkLst>
        </pc:spChg>
        <pc:spChg chg="del">
          <ac:chgData name="Yun Hwang" userId="474e63ad-0921-4cd9-9d03-72b3f2bef22e" providerId="ADAL" clId="{22102144-497C-484E-AF1E-ED57D9113509}" dt="2019-09-25T19:32:50.270" v="346" actId="478"/>
          <ac:spMkLst>
            <pc:docMk/>
            <pc:sldMk cId="3122615826" sldId="277"/>
            <ac:spMk id="6" creationId="{E9CA2602-381B-4FF4-980E-00396EF1ADCD}"/>
          </ac:spMkLst>
        </pc:spChg>
        <pc:picChg chg="add mod">
          <ac:chgData name="Yun Hwang" userId="474e63ad-0921-4cd9-9d03-72b3f2bef22e" providerId="ADAL" clId="{22102144-497C-484E-AF1E-ED57D9113509}" dt="2019-09-25T19:47:56.652" v="509" actId="1076"/>
          <ac:picMkLst>
            <pc:docMk/>
            <pc:sldMk cId="3122615826" sldId="277"/>
            <ac:picMk id="2" creationId="{4EE5E762-194D-4901-A1E8-74CEB0DD0A3A}"/>
          </ac:picMkLst>
        </pc:picChg>
        <pc:picChg chg="add del">
          <ac:chgData name="Yun Hwang" userId="474e63ad-0921-4cd9-9d03-72b3f2bef22e" providerId="ADAL" clId="{22102144-497C-484E-AF1E-ED57D9113509}" dt="2019-09-25T19:42:55.544" v="362" actId="478"/>
          <ac:picMkLst>
            <pc:docMk/>
            <pc:sldMk cId="3122615826" sldId="277"/>
            <ac:picMk id="4" creationId="{21575B9D-7A03-4170-BBAD-4E04BDE5C5D5}"/>
          </ac:picMkLst>
        </pc:picChg>
        <pc:picChg chg="add del">
          <ac:chgData name="Yun Hwang" userId="474e63ad-0921-4cd9-9d03-72b3f2bef22e" providerId="ADAL" clId="{22102144-497C-484E-AF1E-ED57D9113509}" dt="2019-09-25T19:42:51.030" v="360"/>
          <ac:picMkLst>
            <pc:docMk/>
            <pc:sldMk cId="3122615826" sldId="277"/>
            <ac:picMk id="7" creationId="{3C7B5CDB-75A7-4B1F-994C-AFFFEDB9A021}"/>
          </ac:picMkLst>
        </pc:picChg>
        <pc:picChg chg="del">
          <ac:chgData name="Yun Hwang" userId="474e63ad-0921-4cd9-9d03-72b3f2bef22e" providerId="ADAL" clId="{22102144-497C-484E-AF1E-ED57D9113509}" dt="2019-09-25T19:32:35.134" v="340" actId="478"/>
          <ac:picMkLst>
            <pc:docMk/>
            <pc:sldMk cId="3122615826" sldId="277"/>
            <ac:picMk id="202" creationId="{00000000-0000-0000-0000-000000000000}"/>
          </ac:picMkLst>
        </pc:picChg>
        <pc:picChg chg="del">
          <ac:chgData name="Yun Hwang" userId="474e63ad-0921-4cd9-9d03-72b3f2bef22e" providerId="ADAL" clId="{22102144-497C-484E-AF1E-ED57D9113509}" dt="2019-09-25T19:32:36.275" v="341" actId="478"/>
          <ac:picMkLst>
            <pc:docMk/>
            <pc:sldMk cId="3122615826" sldId="277"/>
            <ac:picMk id="203" creationId="{00000000-0000-0000-0000-000000000000}"/>
          </ac:picMkLst>
        </pc:picChg>
      </pc:sldChg>
      <pc:sldChg chg="addSp delSp modSp add modAnim">
        <pc:chgData name="Yun Hwang" userId="474e63ad-0921-4cd9-9d03-72b3f2bef22e" providerId="ADAL" clId="{22102144-497C-484E-AF1E-ED57D9113509}" dt="2019-09-25T20:23:53.489" v="564" actId="255"/>
        <pc:sldMkLst>
          <pc:docMk/>
          <pc:sldMk cId="1566876237" sldId="278"/>
        </pc:sldMkLst>
        <pc:spChg chg="del">
          <ac:chgData name="Yun Hwang" userId="474e63ad-0921-4cd9-9d03-72b3f2bef22e" providerId="ADAL" clId="{22102144-497C-484E-AF1E-ED57D9113509}" dt="2019-09-25T19:43:15.551" v="370" actId="478"/>
          <ac:spMkLst>
            <pc:docMk/>
            <pc:sldMk cId="1566876237" sldId="278"/>
            <ac:spMk id="3" creationId="{184A22B7-6FFF-43D0-8DED-6D2739EBB6AE}"/>
          </ac:spMkLst>
        </pc:spChg>
        <pc:spChg chg="mod">
          <ac:chgData name="Yun Hwang" userId="474e63ad-0921-4cd9-9d03-72b3f2bef22e" providerId="ADAL" clId="{22102144-497C-484E-AF1E-ED57D9113509}" dt="2019-09-25T20:23:53.489" v="564" actId="255"/>
          <ac:spMkLst>
            <pc:docMk/>
            <pc:sldMk cId="1566876237" sldId="278"/>
            <ac:spMk id="201" creationId="{00000000-0000-0000-0000-000000000000}"/>
          </ac:spMkLst>
        </pc:spChg>
        <pc:picChg chg="del">
          <ac:chgData name="Yun Hwang" userId="474e63ad-0921-4cd9-9d03-72b3f2bef22e" providerId="ADAL" clId="{22102144-497C-484E-AF1E-ED57D9113509}" dt="2019-09-25T19:43:07.733" v="367" actId="478"/>
          <ac:picMkLst>
            <pc:docMk/>
            <pc:sldMk cId="1566876237" sldId="278"/>
            <ac:picMk id="2" creationId="{4EE5E762-194D-4901-A1E8-74CEB0DD0A3A}"/>
          </ac:picMkLst>
        </pc:picChg>
        <pc:picChg chg="mod ord">
          <ac:chgData name="Yun Hwang" userId="474e63ad-0921-4cd9-9d03-72b3f2bef22e" providerId="ADAL" clId="{22102144-497C-484E-AF1E-ED57D9113509}" dt="2019-09-25T19:45:59.346" v="397" actId="166"/>
          <ac:picMkLst>
            <pc:docMk/>
            <pc:sldMk cId="1566876237" sldId="278"/>
            <ac:picMk id="4" creationId="{21575B9D-7A03-4170-BBAD-4E04BDE5C5D5}"/>
          </ac:picMkLst>
        </pc:picChg>
        <pc:picChg chg="add mod">
          <ac:chgData name="Yun Hwang" userId="474e63ad-0921-4cd9-9d03-72b3f2bef22e" providerId="ADAL" clId="{22102144-497C-484E-AF1E-ED57D9113509}" dt="2019-09-25T19:44:46.144" v="387" actId="1076"/>
          <ac:picMkLst>
            <pc:docMk/>
            <pc:sldMk cId="1566876237" sldId="278"/>
            <ac:picMk id="5" creationId="{DB8E3740-E7D2-4976-BE7B-778F7D2A4EDC}"/>
          </ac:picMkLst>
        </pc:picChg>
        <pc:picChg chg="add mod">
          <ac:chgData name="Yun Hwang" userId="474e63ad-0921-4cd9-9d03-72b3f2bef22e" providerId="ADAL" clId="{22102144-497C-484E-AF1E-ED57D9113509}" dt="2019-09-25T19:45:00.886" v="390" actId="1076"/>
          <ac:picMkLst>
            <pc:docMk/>
            <pc:sldMk cId="1566876237" sldId="278"/>
            <ac:picMk id="6" creationId="{1D76EFF4-ADC1-4CA7-B214-F22C0A87D212}"/>
          </ac:picMkLst>
        </pc:picChg>
        <pc:picChg chg="add mod">
          <ac:chgData name="Yun Hwang" userId="474e63ad-0921-4cd9-9d03-72b3f2bef22e" providerId="ADAL" clId="{22102144-497C-484E-AF1E-ED57D9113509}" dt="2019-09-25T19:46:58.972" v="471" actId="1076"/>
          <ac:picMkLst>
            <pc:docMk/>
            <pc:sldMk cId="1566876237" sldId="278"/>
            <ac:picMk id="7" creationId="{9F1EF8D4-F6D2-4C1F-A1D7-D1CD236AC10B}"/>
          </ac:picMkLst>
        </pc:picChg>
      </pc:sldChg>
      <pc:sldChg chg="add del">
        <pc:chgData name="Yun Hwang" userId="474e63ad-0921-4cd9-9d03-72b3f2bef22e" providerId="ADAL" clId="{22102144-497C-484E-AF1E-ED57D9113509}" dt="2019-09-25T19:32:37.557" v="343"/>
        <pc:sldMkLst>
          <pc:docMk/>
          <pc:sldMk cId="1574532715" sldId="278"/>
        </pc:sldMkLst>
      </pc:sldChg>
      <pc:sldChg chg="modSp add">
        <pc:chgData name="Yun Hwang" userId="474e63ad-0921-4cd9-9d03-72b3f2bef22e" providerId="ADAL" clId="{22102144-497C-484E-AF1E-ED57D9113509}" dt="2019-09-25T20:23:59.820" v="580" actId="20577"/>
        <pc:sldMkLst>
          <pc:docMk/>
          <pc:sldMk cId="3370139381" sldId="279"/>
        </pc:sldMkLst>
        <pc:spChg chg="mod">
          <ac:chgData name="Yun Hwang" userId="474e63ad-0921-4cd9-9d03-72b3f2bef22e" providerId="ADAL" clId="{22102144-497C-484E-AF1E-ED57D9113509}" dt="2019-09-25T20:23:59.820" v="580" actId="20577"/>
          <ac:spMkLst>
            <pc:docMk/>
            <pc:sldMk cId="3370139381" sldId="279"/>
            <ac:spMk id="196" creationId="{00000000-0000-0000-0000-000000000000}"/>
          </ac:spMkLst>
        </pc:spChg>
      </pc:sldChg>
      <pc:sldChg chg="addSp delSp modSp add delAnim modAnim">
        <pc:chgData name="Yun Hwang" userId="474e63ad-0921-4cd9-9d03-72b3f2bef22e" providerId="ADAL" clId="{22102144-497C-484E-AF1E-ED57D9113509}" dt="2019-09-25T20:24:16.744" v="592" actId="20577"/>
        <pc:sldMkLst>
          <pc:docMk/>
          <pc:sldMk cId="1951142748" sldId="280"/>
        </pc:sldMkLst>
        <pc:spChg chg="mod">
          <ac:chgData name="Yun Hwang" userId="474e63ad-0921-4cd9-9d03-72b3f2bef22e" providerId="ADAL" clId="{22102144-497C-484E-AF1E-ED57D9113509}" dt="2019-09-25T20:24:16.744" v="592" actId="20577"/>
          <ac:spMkLst>
            <pc:docMk/>
            <pc:sldMk cId="1951142748" sldId="280"/>
            <ac:spMk id="201" creationId="{00000000-0000-0000-0000-000000000000}"/>
          </ac:spMkLst>
        </pc:spChg>
        <pc:picChg chg="add mod">
          <ac:chgData name="Yun Hwang" userId="474e63ad-0921-4cd9-9d03-72b3f2bef22e" providerId="ADAL" clId="{22102144-497C-484E-AF1E-ED57D9113509}" dt="2019-09-25T20:05:30.854" v="526" actId="1076"/>
          <ac:picMkLst>
            <pc:docMk/>
            <pc:sldMk cId="1951142748" sldId="280"/>
            <ac:picMk id="2" creationId="{B5F8A3B3-B6C1-47D7-9D6A-657B4FFB2A51}"/>
          </ac:picMkLst>
        </pc:picChg>
        <pc:picChg chg="add mod">
          <ac:chgData name="Yun Hwang" userId="474e63ad-0921-4cd9-9d03-72b3f2bef22e" providerId="ADAL" clId="{22102144-497C-484E-AF1E-ED57D9113509}" dt="2019-09-25T20:05:50.239" v="529" actId="1076"/>
          <ac:picMkLst>
            <pc:docMk/>
            <pc:sldMk cId="1951142748" sldId="280"/>
            <ac:picMk id="3" creationId="{0BE80D09-92E2-490D-A366-2C8592F9CBA4}"/>
          </ac:picMkLst>
        </pc:picChg>
        <pc:picChg chg="del">
          <ac:chgData name="Yun Hwang" userId="474e63ad-0921-4cd9-9d03-72b3f2bef22e" providerId="ADAL" clId="{22102144-497C-484E-AF1E-ED57D9113509}" dt="2019-09-25T20:05:23.380" v="522" actId="478"/>
          <ac:picMkLst>
            <pc:docMk/>
            <pc:sldMk cId="1951142748" sldId="280"/>
            <ac:picMk id="4" creationId="{21575B9D-7A03-4170-BBAD-4E04BDE5C5D5}"/>
          </ac:picMkLst>
        </pc:picChg>
        <pc:picChg chg="del">
          <ac:chgData name="Yun Hwang" userId="474e63ad-0921-4cd9-9d03-72b3f2bef22e" providerId="ADAL" clId="{22102144-497C-484E-AF1E-ED57D9113509}" dt="2019-09-25T20:05:23.380" v="522" actId="478"/>
          <ac:picMkLst>
            <pc:docMk/>
            <pc:sldMk cId="1951142748" sldId="280"/>
            <ac:picMk id="5" creationId="{DB8E3740-E7D2-4976-BE7B-778F7D2A4EDC}"/>
          </ac:picMkLst>
        </pc:picChg>
        <pc:picChg chg="del">
          <ac:chgData name="Yun Hwang" userId="474e63ad-0921-4cd9-9d03-72b3f2bef22e" providerId="ADAL" clId="{22102144-497C-484E-AF1E-ED57D9113509}" dt="2019-09-25T20:05:24.548" v="523" actId="478"/>
          <ac:picMkLst>
            <pc:docMk/>
            <pc:sldMk cId="1951142748" sldId="280"/>
            <ac:picMk id="6" creationId="{1D76EFF4-ADC1-4CA7-B214-F22C0A87D212}"/>
          </ac:picMkLst>
        </pc:picChg>
        <pc:picChg chg="del">
          <ac:chgData name="Yun Hwang" userId="474e63ad-0921-4cd9-9d03-72b3f2bef22e" providerId="ADAL" clId="{22102144-497C-484E-AF1E-ED57D9113509}" dt="2019-09-25T20:05:25.749" v="524" actId="478"/>
          <ac:picMkLst>
            <pc:docMk/>
            <pc:sldMk cId="1951142748" sldId="280"/>
            <ac:picMk id="7" creationId="{9F1EF8D4-F6D2-4C1F-A1D7-D1CD236AC10B}"/>
          </ac:picMkLst>
        </pc:picChg>
        <pc:picChg chg="add mod ord">
          <ac:chgData name="Yun Hwang" userId="474e63ad-0921-4cd9-9d03-72b3f2bef22e" providerId="ADAL" clId="{22102144-497C-484E-AF1E-ED57D9113509}" dt="2019-09-25T20:08:55.653" v="540" actId="1076"/>
          <ac:picMkLst>
            <pc:docMk/>
            <pc:sldMk cId="1951142748" sldId="280"/>
            <ac:picMk id="8" creationId="{6C2F4399-EB56-4217-AE65-A9AFB3A0A286}"/>
          </ac:picMkLst>
        </pc:picChg>
        <pc:picChg chg="add mod">
          <ac:chgData name="Yun Hwang" userId="474e63ad-0921-4cd9-9d03-72b3f2bef22e" providerId="ADAL" clId="{22102144-497C-484E-AF1E-ED57D9113509}" dt="2019-09-25T20:08:41.416" v="535" actId="1076"/>
          <ac:picMkLst>
            <pc:docMk/>
            <pc:sldMk cId="1951142748" sldId="280"/>
            <ac:picMk id="9" creationId="{355AD37C-0470-4DEE-B68D-C001C19915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shape-matching-using-hu-moments-c-python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16f0ed3d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16f0ed3d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16911b3b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16911b3b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16911b3b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16911b3b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16911b3b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16911b3b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https://www.learnopencv.com/shape-matching-using-hu-moments-c-python/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176cf415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176cf415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176cf4150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176cf4150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176cf4150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176cf4150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176cf4150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176cf4150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76cf4150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76cf4150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176cf4150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176cf4150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16911b3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16911b3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176cf4150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176cf4150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174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76cf4150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76cf4150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210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176cf4150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176cf4150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032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176cf4150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176cf4150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176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176cf4150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176cf4150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16911b3b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16911b3b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16911b3b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16911b3b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16911b3b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16911b3b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6911b3b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6911b3b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6911b3b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6911b3b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16b29fb2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16b29fb2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16911b3b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16911b3b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6911b3b4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6911b3b4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GSU - Image Processing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Cirelli, Chris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Hwang, Yun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Nguyen, Phuong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 Region of Interest Detection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000" y="3170675"/>
            <a:ext cx="2282800" cy="17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075" y="3170675"/>
            <a:ext cx="2442325" cy="17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050" y="1091250"/>
            <a:ext cx="2011550" cy="19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6587" y="3168600"/>
            <a:ext cx="1730138" cy="17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6200" y="1091250"/>
            <a:ext cx="1420525" cy="20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3188200"/>
            <a:ext cx="1679999" cy="17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9000" y="1091250"/>
            <a:ext cx="2282801" cy="200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94075" y="1088500"/>
            <a:ext cx="2442325" cy="20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06200" y="1104400"/>
            <a:ext cx="1420525" cy="197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96575" y="3171525"/>
            <a:ext cx="1730149" cy="17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1700" y="3178000"/>
            <a:ext cx="1680000" cy="17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201705" y="1004925"/>
            <a:ext cx="8780929" cy="248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License Plate Recognition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b="1" dirty="0"/>
              <a:t>Challenge 2: </a:t>
            </a:r>
            <a:br>
              <a:rPr lang="en" sz="3000" b="1" dirty="0"/>
            </a:br>
            <a:r>
              <a:rPr lang="en" sz="3000" b="1" dirty="0"/>
              <a:t>	</a:t>
            </a:r>
            <a:r>
              <a:rPr lang="en" sz="3000" dirty="0"/>
              <a:t>Identif</a:t>
            </a:r>
            <a:r>
              <a:rPr lang="en-US" sz="3000" dirty="0"/>
              <a:t>y</a:t>
            </a:r>
            <a:r>
              <a:rPr lang="en" sz="3000" dirty="0"/>
              <a:t> Contour Associated w/ License Plate</a:t>
            </a:r>
            <a:endParaRPr sz="3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Different Contours</a:t>
            </a: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59400" cy="28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Characteristics</a:t>
            </a:r>
            <a:r>
              <a:rPr lang="en"/>
              <a:t>: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All different sizes and shapes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Different shapes by similar areas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Boxlike shape but larger, smaller than plate </a:t>
            </a:r>
            <a:r>
              <a:rPr lang="en" i="1"/>
              <a:t>(ex: rear window)</a:t>
            </a:r>
            <a:endParaRPr i="1"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l="10144" t="16219" r="68872" b="53666"/>
          <a:stretch/>
        </p:blipFill>
        <p:spPr>
          <a:xfrm>
            <a:off x="5680725" y="2492575"/>
            <a:ext cx="1524902" cy="1231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4">
            <a:alphaModFix/>
          </a:blip>
          <a:srcRect l="10087" t="16582" r="69006" b="54040"/>
          <a:stretch/>
        </p:blipFill>
        <p:spPr>
          <a:xfrm>
            <a:off x="5680725" y="1152475"/>
            <a:ext cx="1524902" cy="120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5">
            <a:alphaModFix/>
          </a:blip>
          <a:srcRect l="9894" t="16227" r="69200" b="54394"/>
          <a:stretch/>
        </p:blipFill>
        <p:spPr>
          <a:xfrm>
            <a:off x="4049705" y="1152475"/>
            <a:ext cx="1524902" cy="120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6">
            <a:alphaModFix/>
          </a:blip>
          <a:srcRect l="10082" t="16582" r="69012" b="54040"/>
          <a:stretch/>
        </p:blipFill>
        <p:spPr>
          <a:xfrm>
            <a:off x="4049700" y="2492600"/>
            <a:ext cx="1581850" cy="12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7">
            <a:alphaModFix/>
          </a:blip>
          <a:srcRect l="10225" t="17218" r="69101" b="54155"/>
          <a:stretch/>
        </p:blipFill>
        <p:spPr>
          <a:xfrm>
            <a:off x="7254800" y="1152475"/>
            <a:ext cx="1581850" cy="123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5">
            <a:alphaModFix/>
          </a:blip>
          <a:srcRect l="9894" t="16227" r="69200" b="54394"/>
          <a:stretch/>
        </p:blipFill>
        <p:spPr>
          <a:xfrm>
            <a:off x="7283280" y="2519375"/>
            <a:ext cx="1524902" cy="1205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/>
          <p:nvPr/>
        </p:nvSpPr>
        <p:spPr>
          <a:xfrm>
            <a:off x="5640925" y="2457350"/>
            <a:ext cx="1581900" cy="1250400"/>
          </a:xfrm>
          <a:prstGeom prst="rect">
            <a:avLst/>
          </a:prstGeom>
          <a:solidFill>
            <a:srgbClr val="00FF06">
              <a:alpha val="8430"/>
            </a:srgbClr>
          </a:solidFill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361100" y="4188425"/>
            <a:ext cx="66525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How can we narrow the scope of acceptable contours in order to maximize a likely match?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Approach1:  </a:t>
            </a:r>
            <a:r>
              <a:rPr lang="en" dirty="0">
                <a:solidFill>
                  <a:srgbClr val="000000"/>
                </a:solidFill>
              </a:rPr>
              <a:t>Utilize dimensions of actual license plate</a:t>
            </a:r>
            <a:endParaRPr dirty="0"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1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Observations</a:t>
            </a:r>
            <a:r>
              <a:rPr lang="en" dirty="0"/>
              <a:t>: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 dirty="0"/>
              <a:t>Car license plates have unique and consistent dimensions.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Width &gt; Height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Width 2* Height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Approach</a:t>
            </a:r>
            <a:r>
              <a:rPr lang="en" dirty="0"/>
              <a:t>: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 dirty="0"/>
              <a:t> Add dimension thresholds to contours before seeking a match.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dirty="0"/>
              <a:t>Utilize cv2.matchShapes  </a:t>
            </a:r>
            <a:endParaRPr dirty="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300" y="1170125"/>
            <a:ext cx="4608300" cy="30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311700" y="19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Approach2:  </a:t>
            </a:r>
            <a:r>
              <a:rPr lang="en" sz="1700" b="1">
                <a:highlight>
                  <a:srgbClr val="FFFFFF"/>
                </a:highlight>
              </a:rPr>
              <a:t>CLAHE (Contrast Limited Adaptive Histogram Equalization)</a:t>
            </a:r>
            <a:endParaRPr sz="1700" b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75" y="805500"/>
            <a:ext cx="4190149" cy="22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99" y="2910400"/>
            <a:ext cx="4337352" cy="204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4762800" y="922150"/>
            <a:ext cx="4069500" cy="3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Purpose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To emphasize the contrasts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Image Histogram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graphical representation of the intensity distribution of an image.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quantifies the number of pixels for each intensity value considered.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1397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General Histogram Equalization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marR="1397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Normalizes the histogram globally.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CLAHE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Divide the image into small blocks and normalize the histogram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Character Recognition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Optical Character Recognition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1: Noise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772568" y="102294"/>
            <a:ext cx="7598863" cy="6372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OCR Challenge 1: Noise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2CCCCE-3700-4CA9-BC6B-F534424D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7" y="777820"/>
            <a:ext cx="3681923" cy="1793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BB2139-6614-4F00-8DB1-0C2F490B1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153" y="799191"/>
            <a:ext cx="3838559" cy="1793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479260-9D70-476E-99E2-EF922191B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29" y="2962259"/>
            <a:ext cx="3648901" cy="1793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ECFE0-1A01-4AFC-8898-49D2917D1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153" y="2940888"/>
            <a:ext cx="3838559" cy="1815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E4AD05-1D98-4438-ACFD-559B73B09DA0}"/>
              </a:ext>
            </a:extLst>
          </p:cNvPr>
          <p:cNvSpPr txBox="1"/>
          <p:nvPr/>
        </p:nvSpPr>
        <p:spPr>
          <a:xfrm>
            <a:off x="1577977" y="2613116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20AC-2769-4FFC-AAE1-E6713E003598}"/>
              </a:ext>
            </a:extLst>
          </p:cNvPr>
          <p:cNvSpPr txBox="1"/>
          <p:nvPr/>
        </p:nvSpPr>
        <p:spPr>
          <a:xfrm>
            <a:off x="5639473" y="2613116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Horizontal motion blur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D5DEF5-AD17-4457-A45E-D4738F37106F}"/>
              </a:ext>
            </a:extLst>
          </p:cNvPr>
          <p:cNvSpPr txBox="1"/>
          <p:nvPr/>
        </p:nvSpPr>
        <p:spPr>
          <a:xfrm>
            <a:off x="1030876" y="4733429"/>
            <a:ext cx="26100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 Threshold of the motion blur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08CBC-72E0-4C90-B3AD-A21AA06EBD0C}"/>
              </a:ext>
            </a:extLst>
          </p:cNvPr>
          <p:cNvSpPr txBox="1"/>
          <p:nvPr/>
        </p:nvSpPr>
        <p:spPr>
          <a:xfrm>
            <a:off x="6093951" y="4733428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d) Mask applied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Character Recognition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2: Tilted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311700" y="11861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OCR Challenge 2: Tilted</a:t>
            </a:r>
            <a:endParaRPr dirty="0"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65" y="1473079"/>
            <a:ext cx="3952400" cy="2462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165" y="1405843"/>
            <a:ext cx="3952400" cy="25297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C0193-5198-465F-857B-4B60E3155A00}"/>
              </a:ext>
            </a:extLst>
          </p:cNvPr>
          <p:cNvSpPr txBox="1"/>
          <p:nvPr/>
        </p:nvSpPr>
        <p:spPr>
          <a:xfrm>
            <a:off x="1557807" y="4051951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A2602-381B-4FF4-980E-00396EF1ADCD}"/>
              </a:ext>
            </a:extLst>
          </p:cNvPr>
          <p:cNvSpPr txBox="1"/>
          <p:nvPr/>
        </p:nvSpPr>
        <p:spPr>
          <a:xfrm>
            <a:off x="5491071" y="4051951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Applied Radon Transform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0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887575"/>
            <a:ext cx="8520600" cy="39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Introduction to the problem and dataset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License Plate Recognition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dirty="0">
                <a:solidFill>
                  <a:srgbClr val="000000"/>
                </a:solidFill>
              </a:rPr>
              <a:t>Primary Challenge #1:  Lack of Homogeneous Images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dirty="0">
                <a:solidFill>
                  <a:srgbClr val="000000"/>
                </a:solidFill>
              </a:rPr>
              <a:t>Primary Challenge #2:  Identify Contour Associated w/ License Plate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Optical Character Recognition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-US" dirty="0">
                <a:solidFill>
                  <a:srgbClr val="000000"/>
                </a:solidFill>
              </a:rPr>
              <a:t>Primary Challenge #1: Noise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dirty="0">
                <a:solidFill>
                  <a:srgbClr val="000000"/>
                </a:solidFill>
              </a:rPr>
              <a:t>Primary Challenge #2: Tilting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Results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Conclusion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311700" y="11861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OCR Challenge 2: Tilted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5E762-194D-4901-A1E8-74CEB0DD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75" y="1076325"/>
            <a:ext cx="4200525" cy="2990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4A22B7-6FFF-43D0-8DED-6D2739EBB6AE}"/>
              </a:ext>
            </a:extLst>
          </p:cNvPr>
          <p:cNvSpPr txBox="1"/>
          <p:nvPr/>
        </p:nvSpPr>
        <p:spPr>
          <a:xfrm>
            <a:off x="376518" y="1149723"/>
            <a:ext cx="399125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/>
              <a:t>Radon transform </a:t>
            </a:r>
            <a:r>
              <a:rPr lang="en-US" sz="2500" dirty="0"/>
              <a:t>computes the projections of an image matrix along specified directions.</a:t>
            </a:r>
          </a:p>
          <a:p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2261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Optical Character Recognition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 3: </a:t>
            </a:r>
            <a:r>
              <a:rPr lang="en-US" dirty="0"/>
              <a:t>Increase the Accuracy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139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311700" y="11861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OCR Challenge 3:</a:t>
            </a:r>
            <a:r>
              <a:rPr lang="en-US" sz="3400" dirty="0"/>
              <a:t> Increase the Accuracy</a:t>
            </a:r>
            <a:endParaRPr sz="3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E3740-E7D2-4976-BE7B-778F7D2A4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77" y="960410"/>
            <a:ext cx="4781550" cy="3067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76EFF4-ADC1-4CA7-B214-F22C0A87D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823" y="1028927"/>
            <a:ext cx="4873457" cy="293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EF8D4-F6D2-4C1F-A1D7-D1CD236AC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316" y="980580"/>
            <a:ext cx="4779389" cy="2930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575B9D-7A03-4170-BBAD-4E04BDE5C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2" y="2298832"/>
            <a:ext cx="8155641" cy="25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311700" y="11861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OCR Challenge 3:</a:t>
            </a:r>
            <a:r>
              <a:rPr lang="en-US" sz="3400" dirty="0"/>
              <a:t> Increase the </a:t>
            </a:r>
            <a:r>
              <a:rPr lang="en-US" sz="3400" dirty="0" err="1"/>
              <a:t>Accura</a:t>
            </a:r>
            <a:endParaRPr sz="3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8A3B3-B6C1-47D7-9D6A-657B4FFB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84" y="1213317"/>
            <a:ext cx="4810125" cy="2905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E80D09-92E2-490D-A366-2C8592F9C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476" y="1298392"/>
            <a:ext cx="4361108" cy="2433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AD37C-0470-4DEE-B68D-C001C1991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033" y="1237664"/>
            <a:ext cx="4897775" cy="2880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F4399-EB56-4217-AE65-A9AFB3A0A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8270"/>
            <a:ext cx="9144000" cy="288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Results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438300" y="1889350"/>
            <a:ext cx="3873300" cy="26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dirty="0"/>
              <a:t>Method: </a:t>
            </a:r>
            <a:endParaRPr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Numerical (no cost funct.)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dirty="0"/>
              <a:t>Results: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45% hit ratio on / around license plate</a:t>
            </a:r>
            <a:endParaRPr dirty="0"/>
          </a:p>
        </p:txBody>
      </p:sp>
      <p:sp>
        <p:nvSpPr>
          <p:cNvPr id="210" name="Google Shape;210;p32"/>
          <p:cNvSpPr txBox="1"/>
          <p:nvPr/>
        </p:nvSpPr>
        <p:spPr>
          <a:xfrm>
            <a:off x="438300" y="1307525"/>
            <a:ext cx="39999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License Plate Detection	</a:t>
            </a:r>
            <a:endParaRPr sz="1800" b="1">
              <a:solidFill>
                <a:srgbClr val="434343"/>
              </a:solidFill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4832400" y="1307525"/>
            <a:ext cx="39999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</a:rPr>
              <a:t>License Plate OCR</a:t>
            </a:r>
            <a:endParaRPr sz="1800" b="1">
              <a:solidFill>
                <a:srgbClr val="434343"/>
              </a:solidFill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1"/>
          </p:nvPr>
        </p:nvSpPr>
        <p:spPr>
          <a:xfrm>
            <a:off x="4832400" y="2052725"/>
            <a:ext cx="3873300" cy="26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dirty="0"/>
              <a:t>Method: </a:t>
            </a:r>
            <a:endParaRPr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dirty="0"/>
              <a:t>Results:</a:t>
            </a:r>
            <a:endParaRPr dirty="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Objective &amp; Dataset  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Objective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The objective of this project was to create a program that can detect the license plate from an image and crop it for identification.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Dataset</a:t>
            </a:r>
            <a:endParaRPr b="1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The dataset contains 1821 images, captured by a license plate reader (LPR).</a:t>
            </a:r>
            <a:endParaRPr/>
          </a:p>
          <a:p>
            <a:pPr marL="800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“Context” image showing the vehicle, each image is 800 x 600 pixels</a:t>
            </a:r>
            <a:endParaRPr/>
          </a:p>
          <a:p>
            <a:pPr marL="800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“IR_patch” image showing the cropped license plate</a:t>
            </a:r>
            <a:endParaRPr/>
          </a:p>
          <a:p>
            <a:pPr marL="800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“XML” file contains metadata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261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 Images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3666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" sz="25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500" dirty="0"/>
              <a:t>Convert image into grayscale</a:t>
            </a:r>
            <a:endParaRPr sz="25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500" dirty="0"/>
              <a:t>Gaussian blur to blur details and noises</a:t>
            </a:r>
            <a:endParaRPr sz="25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500" dirty="0"/>
              <a:t>Find edges of car using canny edge</a:t>
            </a:r>
            <a:endParaRPr sz="2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83" name="Google Shape;83;p17"/>
          <p:cNvSpPr txBox="1"/>
          <p:nvPr/>
        </p:nvSpPr>
        <p:spPr>
          <a:xfrm>
            <a:off x="596125" y="1038050"/>
            <a:ext cx="83334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License Plate Recognition</a:t>
            </a:r>
            <a:endParaRPr sz="3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Challenge 1</a:t>
            </a:r>
            <a:r>
              <a:rPr lang="en" sz="3000">
                <a:solidFill>
                  <a:schemeClr val="dk1"/>
                </a:solidFill>
              </a:rPr>
              <a:t>:  Lack of Homogeneous Images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3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Different Images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8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Lack of homogeneity 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Creates difficulties using a single approach to capture image roi’s.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Ideally we would to process each type of image differently. 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l="10192" t="15872" r="68469" b="53240"/>
          <a:stretch/>
        </p:blipFill>
        <p:spPr>
          <a:xfrm>
            <a:off x="6270250" y="1152463"/>
            <a:ext cx="1918291" cy="15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l="10452" t="16786" r="68998" b="53707"/>
          <a:stretch/>
        </p:blipFill>
        <p:spPr>
          <a:xfrm>
            <a:off x="4183999" y="2785650"/>
            <a:ext cx="1874323" cy="151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5">
            <a:alphaModFix/>
          </a:blip>
          <a:srcRect l="10119" t="17210" r="69383" b="55323"/>
          <a:stretch/>
        </p:blipFill>
        <p:spPr>
          <a:xfrm>
            <a:off x="6225100" y="2785650"/>
            <a:ext cx="2008598" cy="15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6">
            <a:alphaModFix/>
          </a:blip>
          <a:srcRect l="10119" t="15861" r="68901" b="54704"/>
          <a:stretch/>
        </p:blipFill>
        <p:spPr>
          <a:xfrm>
            <a:off x="4225425" y="1176500"/>
            <a:ext cx="1918301" cy="15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62025" y="130450"/>
            <a:ext cx="85206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1:  Image Intensity Recognition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Classify &amp; Group Images</a:t>
            </a:r>
            <a:endParaRPr sz="1500" b="1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55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Approach 1</a:t>
            </a:r>
            <a:r>
              <a:rPr lang="en"/>
              <a:t>: 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Utilize image intensity variance and mean to differentiate images.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l="51912" t="32411" r="21995" b="58862"/>
          <a:stretch/>
        </p:blipFill>
        <p:spPr>
          <a:xfrm>
            <a:off x="4572000" y="1631600"/>
            <a:ext cx="4178150" cy="7859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4417200" y="1152475"/>
            <a:ext cx="41055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Group Average Var &amp; Mean: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l="10331" t="13426" r="47602" b="54111"/>
          <a:stretch/>
        </p:blipFill>
        <p:spPr>
          <a:xfrm>
            <a:off x="4572000" y="3160349"/>
            <a:ext cx="4260298" cy="18492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4417200" y="2721150"/>
            <a:ext cx="43422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Original Img Classified &amp; Processed: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2458700"/>
            <a:ext cx="41055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Categories: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Light Car, Light Background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Light Car, Dark Background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Dark Car, Light Background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Dark Car, Dark Background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3803400"/>
            <a:ext cx="4105500" cy="11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Modular Pre-Processing: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L_car, L_background: Darken image</a:t>
            </a:r>
            <a:endParaRPr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D_car, D_background: Inverse Threshold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2:  Region of Interest Detection</a:t>
            </a:r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1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Approach 2</a:t>
            </a:r>
            <a:r>
              <a:rPr lang="en"/>
              <a:t>: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(From top left to right)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Grayscale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Tight Canny Edge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Vertical Motion Blur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Horizontal Motion Blur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Merging number 3 and 4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Binary Threshold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Target Area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5669700" y="1609250"/>
            <a:ext cx="2206200" cy="20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Images here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990" y="1009400"/>
            <a:ext cx="4739386" cy="355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2:  Region of Interest Detection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000" y="3170675"/>
            <a:ext cx="2282800" cy="17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075" y="1091250"/>
            <a:ext cx="2442325" cy="20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19000" y="1091250"/>
            <a:ext cx="2282800" cy="20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075" y="3170675"/>
            <a:ext cx="2442325" cy="17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050" y="1091250"/>
            <a:ext cx="2011550" cy="19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6587" y="3168600"/>
            <a:ext cx="1730138" cy="17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06200" y="1091250"/>
            <a:ext cx="1420525" cy="20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700" y="3188200"/>
            <a:ext cx="1679999" cy="17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On-screen Show (16:9)</PresentationFormat>
  <Paragraphs>122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GSU - Image Processing</vt:lpstr>
      <vt:lpstr>Agenda</vt:lpstr>
      <vt:lpstr>Introduction To Objective &amp; Dataset  </vt:lpstr>
      <vt:lpstr>Preprocessing Images</vt:lpstr>
      <vt:lpstr> </vt:lpstr>
      <vt:lpstr>Examples of Different Images</vt:lpstr>
      <vt:lpstr>Approach 1:  Image Intensity Recognition Classify &amp; Group Images</vt:lpstr>
      <vt:lpstr>Approach 2:  Region of Interest Detection</vt:lpstr>
      <vt:lpstr>Approach 2:  Region of Interest Detection </vt:lpstr>
      <vt:lpstr>Approach 2:  Region of Interest Detection</vt:lpstr>
      <vt:lpstr>License Plate Recognition Challenge 2:   Identify Contour Associated w/ License Plate</vt:lpstr>
      <vt:lpstr>Examples of Different Contours</vt:lpstr>
      <vt:lpstr>Approach1:  Utilize dimensions of actual license plate</vt:lpstr>
      <vt:lpstr>Approach2:  CLAHE (Contrast Limited Adaptive Histogram Equalization)  </vt:lpstr>
      <vt:lpstr>Optical Character Recognition</vt:lpstr>
      <vt:lpstr>Optical Character Recognition Challenge 1: Noise</vt:lpstr>
      <vt:lpstr>OCR Challenge 1: Noise</vt:lpstr>
      <vt:lpstr>Optical Character Recognition Challenge 2: Tilted</vt:lpstr>
      <vt:lpstr>OCR Challenge 2: Tilted</vt:lpstr>
      <vt:lpstr>OCR Challenge 2: Tilted</vt:lpstr>
      <vt:lpstr>Optical Character Recognition Challenge 3: Increase the Accuracy</vt:lpstr>
      <vt:lpstr>OCR Challenge 3: Increase the Accuracy</vt:lpstr>
      <vt:lpstr>OCR Challenge 3: Increase the Accura</vt:lpstr>
      <vt:lpstr>Results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GSU - Image Processing</dc:title>
  <cp:lastModifiedBy>YunTae Hwang</cp:lastModifiedBy>
  <cp:revision>1</cp:revision>
  <dcterms:modified xsi:type="dcterms:W3CDTF">2019-09-25T20:39:50Z</dcterms:modified>
</cp:coreProperties>
</file>